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006" autoAdjust="0"/>
  </p:normalViewPr>
  <p:slideViewPr>
    <p:cSldViewPr snapToGrid="0">
      <p:cViewPr varScale="1">
        <p:scale>
          <a:sx n="65" d="100"/>
          <a:sy n="65" d="100"/>
        </p:scale>
        <p:origin x="634" y="43"/>
      </p:cViewPr>
      <p:guideLst/>
    </p:cSldViewPr>
  </p:slideViewPr>
  <p:notesTextViewPr>
    <p:cViewPr>
      <p:scale>
        <a:sx n="1" d="1"/>
        <a:sy n="1" d="1"/>
      </p:scale>
      <p:origin x="0" y="-187"/>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158EF9-C0DB-4A3D-BB4D-B324C78EE554}" type="datetimeFigureOut">
              <a:rPr lang="en-US" smtClean="0"/>
              <a:t>11/25/2019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6DF2D5-4182-4D32-906D-F63492A97024}" type="slidenum">
              <a:rPr lang="en-US" smtClean="0"/>
              <a:t>‹#›</a:t>
            </a:fld>
            <a:endParaRPr lang="en-US"/>
          </a:p>
        </p:txBody>
      </p:sp>
    </p:spTree>
    <p:extLst>
      <p:ext uri="{BB962C8B-B14F-4D97-AF65-F5344CB8AC3E}">
        <p14:creationId xmlns:p14="http://schemas.microsoft.com/office/powerpoint/2010/main" val="1131927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kern="1200" dirty="0" smtClean="0">
                <a:solidFill>
                  <a:schemeClr val="tx1"/>
                </a:solidFill>
                <a:effectLst/>
                <a:latin typeface="+mn-lt"/>
                <a:ea typeface="+mn-ea"/>
                <a:cs typeface="+mn-cs"/>
              </a:rPr>
              <a:t>In addition, it is good to know that Saudi Arabia is a country located in the middle east and it is more on the conservative side.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kern="1200" dirty="0" smtClean="0">
                <a:solidFill>
                  <a:schemeClr val="tx1"/>
                </a:solidFill>
                <a:effectLst/>
                <a:latin typeface="+mn-lt"/>
                <a:ea typeface="+mn-ea"/>
                <a:cs typeface="+mn-cs"/>
              </a:rPr>
              <a:t>Interactions between men and women have to be respectful and the male should know how to interact with females paying attention to cultural boundaries, and vice versa. </a:t>
            </a:r>
          </a:p>
          <a:p>
            <a:endParaRPr lang="en-US" dirty="0"/>
          </a:p>
        </p:txBody>
      </p:sp>
      <p:sp>
        <p:nvSpPr>
          <p:cNvPr id="4" name="Slide Number Placeholder 3"/>
          <p:cNvSpPr>
            <a:spLocks noGrp="1"/>
          </p:cNvSpPr>
          <p:nvPr>
            <p:ph type="sldNum" sz="quarter" idx="10"/>
          </p:nvPr>
        </p:nvSpPr>
        <p:spPr/>
        <p:txBody>
          <a:bodyPr/>
          <a:lstStyle/>
          <a:p>
            <a:fld id="{C76DF2D5-4182-4D32-906D-F63492A97024}" type="slidenum">
              <a:rPr lang="en-US" smtClean="0"/>
              <a:t>2</a:t>
            </a:fld>
            <a:endParaRPr lang="en-US"/>
          </a:p>
        </p:txBody>
      </p:sp>
    </p:spTree>
    <p:extLst>
      <p:ext uri="{BB962C8B-B14F-4D97-AF65-F5344CB8AC3E}">
        <p14:creationId xmlns:p14="http://schemas.microsoft.com/office/powerpoint/2010/main" val="1105213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an excellent time to invest and explore opportunities in Saudi Arabia, just follow these guidelines and you might end up landing the opportunity of a life time to invest in the Kingdom of Saudi Arabia.</a:t>
            </a:r>
          </a:p>
          <a:p>
            <a:endParaRPr lang="en-US" dirty="0"/>
          </a:p>
        </p:txBody>
      </p:sp>
      <p:sp>
        <p:nvSpPr>
          <p:cNvPr id="4" name="Slide Number Placeholder 3"/>
          <p:cNvSpPr>
            <a:spLocks noGrp="1"/>
          </p:cNvSpPr>
          <p:nvPr>
            <p:ph type="sldNum" sz="quarter" idx="10"/>
          </p:nvPr>
        </p:nvSpPr>
        <p:spPr/>
        <p:txBody>
          <a:bodyPr/>
          <a:lstStyle/>
          <a:p>
            <a:fld id="{C76DF2D5-4182-4D32-906D-F63492A97024}" type="slidenum">
              <a:rPr lang="en-US" smtClean="0"/>
              <a:t>3</a:t>
            </a:fld>
            <a:endParaRPr lang="en-US"/>
          </a:p>
        </p:txBody>
      </p:sp>
    </p:spTree>
    <p:extLst>
      <p:ext uri="{BB962C8B-B14F-4D97-AF65-F5344CB8AC3E}">
        <p14:creationId xmlns:p14="http://schemas.microsoft.com/office/powerpoint/2010/main" val="1071765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7498" y="1793631"/>
            <a:ext cx="10274625" cy="3288836"/>
          </a:xfrm>
        </p:spPr>
        <p:txBody>
          <a:bodyPr/>
          <a:lstStyle/>
          <a:p>
            <a:pPr algn="ctr"/>
            <a:r>
              <a:rPr lang="en-US" sz="4400" dirty="0" smtClean="0">
                <a:solidFill>
                  <a:schemeClr val="tx1"/>
                </a:solidFill>
              </a:rPr>
              <a:t>Business Approach in </a:t>
            </a:r>
            <a:r>
              <a:rPr lang="en-US" sz="4400" dirty="0">
                <a:solidFill>
                  <a:schemeClr val="tx1"/>
                </a:solidFill>
              </a:rPr>
              <a:t>Saudi </a:t>
            </a:r>
            <a:r>
              <a:rPr lang="en-US" sz="4400" dirty="0" smtClean="0">
                <a:solidFill>
                  <a:schemeClr val="tx1"/>
                </a:solidFill>
              </a:rPr>
              <a:t>Arabia</a:t>
            </a:r>
            <a:br>
              <a:rPr lang="en-US" sz="4400" dirty="0" smtClean="0">
                <a:solidFill>
                  <a:schemeClr val="tx1"/>
                </a:solidFill>
              </a:rPr>
            </a:br>
            <a:r>
              <a:rPr lang="en-US" sz="4400" dirty="0" smtClean="0">
                <a:solidFill>
                  <a:schemeClr val="tx1"/>
                </a:solidFill>
              </a:rPr>
              <a:t>Student’s Name </a:t>
            </a:r>
            <a:br>
              <a:rPr lang="en-US" sz="4400" dirty="0" smtClean="0">
                <a:solidFill>
                  <a:schemeClr val="tx1"/>
                </a:solidFill>
              </a:rPr>
            </a:br>
            <a:r>
              <a:rPr lang="en-US" sz="4400" dirty="0" smtClean="0">
                <a:solidFill>
                  <a:schemeClr val="tx1"/>
                </a:solidFill>
              </a:rPr>
              <a:t>University  </a:t>
            </a:r>
            <a:br>
              <a:rPr lang="en-US" sz="4400" dirty="0" smtClean="0">
                <a:solidFill>
                  <a:schemeClr val="tx1"/>
                </a:solidFill>
              </a:rPr>
            </a:br>
            <a:endParaRPr lang="en-US" sz="4400" dirty="0">
              <a:solidFill>
                <a:schemeClr val="tx1"/>
              </a:solidFill>
            </a:endParaRPr>
          </a:p>
        </p:txBody>
      </p:sp>
    </p:spTree>
    <p:extLst>
      <p:ext uri="{BB962C8B-B14F-4D97-AF65-F5344CB8AC3E}">
        <p14:creationId xmlns:p14="http://schemas.microsoft.com/office/powerpoint/2010/main" val="1365335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3385"/>
          </a:xfrm>
        </p:spPr>
        <p:txBody>
          <a:bodyPr/>
          <a:lstStyle/>
          <a:p>
            <a:pPr algn="ctr"/>
            <a:r>
              <a:rPr lang="en-US" dirty="0" smtClean="0"/>
              <a:t>Business </a:t>
            </a:r>
            <a:r>
              <a:rPr lang="en-US" dirty="0"/>
              <a:t>C</a:t>
            </a:r>
            <a:r>
              <a:rPr lang="en-US" dirty="0" smtClean="0"/>
              <a:t>oncept in </a:t>
            </a:r>
            <a:r>
              <a:rPr lang="en-US" dirty="0"/>
              <a:t>Saudi Arabia </a:t>
            </a:r>
            <a:endParaRPr lang="en-US" dirty="0"/>
          </a:p>
        </p:txBody>
      </p:sp>
      <p:sp>
        <p:nvSpPr>
          <p:cNvPr id="3" name="Content Placeholder 2"/>
          <p:cNvSpPr>
            <a:spLocks noGrp="1"/>
          </p:cNvSpPr>
          <p:nvPr>
            <p:ph idx="1"/>
          </p:nvPr>
        </p:nvSpPr>
        <p:spPr>
          <a:xfrm>
            <a:off x="677334" y="1477109"/>
            <a:ext cx="8596668" cy="3786553"/>
          </a:xfrm>
        </p:spPr>
        <p:txBody>
          <a:bodyPr>
            <a:normAutofit/>
          </a:bodyPr>
          <a:lstStyle/>
          <a:p>
            <a:r>
              <a:rPr lang="en-US" sz="2400" dirty="0"/>
              <a:t>When it comes to Saudi Arabia the first thing the business owner should notice is that it is a country that have Islamic rules. </a:t>
            </a:r>
            <a:endParaRPr lang="en-US" sz="2400" dirty="0" smtClean="0"/>
          </a:p>
          <a:p>
            <a:r>
              <a:rPr lang="en-US" sz="2400" dirty="0" smtClean="0"/>
              <a:t>It </a:t>
            </a:r>
            <a:r>
              <a:rPr lang="en-US" sz="2400" dirty="0"/>
              <a:t>is also an Arabic country with rich history, so it is also encouraged to have good knowledge of the history and the traditions in the kingdom of Saudi Arabia. </a:t>
            </a:r>
            <a:endParaRPr lang="en-US" sz="2400" dirty="0" smtClean="0"/>
          </a:p>
          <a:p>
            <a:r>
              <a:rPr lang="en-US" sz="2400" dirty="0" smtClean="0"/>
              <a:t>Since </a:t>
            </a:r>
            <a:r>
              <a:rPr lang="en-US" sz="2400" dirty="0"/>
              <a:t>majority of the people there speak Arabic, and also it is the official language of the country, the best thing to do is to have people who speak Arabic. </a:t>
            </a:r>
            <a:endParaRPr lang="en-US" sz="2400" dirty="0"/>
          </a:p>
        </p:txBody>
      </p:sp>
    </p:spTree>
    <p:extLst>
      <p:ext uri="{BB962C8B-B14F-4D97-AF65-F5344CB8AC3E}">
        <p14:creationId xmlns:p14="http://schemas.microsoft.com/office/powerpoint/2010/main" val="1988067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987366" cy="927100"/>
          </a:xfrm>
        </p:spPr>
        <p:txBody>
          <a:bodyPr/>
          <a:lstStyle/>
          <a:p>
            <a:r>
              <a:rPr lang="en-US" dirty="0" smtClean="0"/>
              <a:t>Business Research and Cultural Dimensions</a:t>
            </a:r>
            <a:endParaRPr lang="en-US" dirty="0"/>
          </a:p>
        </p:txBody>
      </p:sp>
      <p:sp>
        <p:nvSpPr>
          <p:cNvPr id="3" name="Content Placeholder 2"/>
          <p:cNvSpPr>
            <a:spLocks noGrp="1"/>
          </p:cNvSpPr>
          <p:nvPr>
            <p:ph idx="1"/>
          </p:nvPr>
        </p:nvSpPr>
        <p:spPr>
          <a:xfrm>
            <a:off x="677334" y="1536701"/>
            <a:ext cx="10117666" cy="4504662"/>
          </a:xfrm>
        </p:spPr>
        <p:txBody>
          <a:bodyPr>
            <a:noAutofit/>
          </a:bodyPr>
          <a:lstStyle/>
          <a:p>
            <a:r>
              <a:rPr lang="en-US" sz="2000" dirty="0"/>
              <a:t>While doing our research on the cultural dimensions, we noticed how the power distance in Saudi Arabia can be different than people from other countries, especially those who come from western </a:t>
            </a:r>
            <a:r>
              <a:rPr lang="en-US" sz="2000" dirty="0" smtClean="0"/>
              <a:t>societies.</a:t>
            </a:r>
          </a:p>
          <a:p>
            <a:r>
              <a:rPr lang="en-US" sz="2000" dirty="0" smtClean="0"/>
              <a:t>In </a:t>
            </a:r>
            <a:r>
              <a:rPr lang="en-US" sz="2000" dirty="0"/>
              <a:t>Saudi Arabia </a:t>
            </a:r>
            <a:r>
              <a:rPr lang="en-US" sz="2000" dirty="0" smtClean="0"/>
              <a:t>the power </a:t>
            </a:r>
            <a:r>
              <a:rPr lang="en-US" sz="2000" dirty="0"/>
              <a:t>distance </a:t>
            </a:r>
            <a:r>
              <a:rPr lang="en-US" sz="2000" dirty="0" smtClean="0"/>
              <a:t>tends </a:t>
            </a:r>
            <a:r>
              <a:rPr lang="en-US" sz="2000" dirty="0"/>
              <a:t>to be on the higher side which makes interactions between regular employees and their upper management more difficult. </a:t>
            </a:r>
            <a:endParaRPr lang="en-US" sz="2000" dirty="0" smtClean="0"/>
          </a:p>
          <a:p>
            <a:r>
              <a:rPr lang="en-US" sz="2000" dirty="0"/>
              <a:t>One of the reasons for this is the fact that the culture in Saudi is unique, even when compared to other Arabic and middle eastern countries. </a:t>
            </a:r>
            <a:endParaRPr lang="en-US" sz="2000" dirty="0" smtClean="0"/>
          </a:p>
          <a:p>
            <a:r>
              <a:rPr lang="en-US" sz="2000" dirty="0" smtClean="0"/>
              <a:t>Saudis </a:t>
            </a:r>
            <a:r>
              <a:rPr lang="en-US" sz="2000" dirty="0"/>
              <a:t>have a very high level of respect for the elders and those who hold higher positions than them. </a:t>
            </a:r>
            <a:endParaRPr lang="en-US" sz="2000" dirty="0" smtClean="0"/>
          </a:p>
          <a:p>
            <a:r>
              <a:rPr lang="en-US" sz="2000" dirty="0" smtClean="0"/>
              <a:t>In Saudi Arabia, it </a:t>
            </a:r>
            <a:r>
              <a:rPr lang="en-US" sz="2000" dirty="0"/>
              <a:t>is </a:t>
            </a:r>
            <a:r>
              <a:rPr lang="en-US" sz="2000" dirty="0" smtClean="0"/>
              <a:t>now very easier </a:t>
            </a:r>
            <a:r>
              <a:rPr lang="en-US" sz="2000" dirty="0"/>
              <a:t>than ever to conduct business in the kingdom because the country is finally opening its doors to all foreign investments</a:t>
            </a:r>
            <a:endParaRPr lang="en-US" sz="2000" dirty="0"/>
          </a:p>
        </p:txBody>
      </p:sp>
    </p:spTree>
    <p:extLst>
      <p:ext uri="{BB962C8B-B14F-4D97-AF65-F5344CB8AC3E}">
        <p14:creationId xmlns:p14="http://schemas.microsoft.com/office/powerpoint/2010/main" val="54400356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TotalTime>
  <Words>341</Words>
  <Application>Microsoft Office PowerPoint</Application>
  <PresentationFormat>Widescreen</PresentationFormat>
  <Paragraphs>16</Paragraphs>
  <Slides>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Trebuchet MS</vt:lpstr>
      <vt:lpstr>Wingdings</vt:lpstr>
      <vt:lpstr>Wingdings 3</vt:lpstr>
      <vt:lpstr>Facet</vt:lpstr>
      <vt:lpstr>Business Approach in Saudi Arabia Student’s Name  University   </vt:lpstr>
      <vt:lpstr>Business Concept in Saudi Arabia </vt:lpstr>
      <vt:lpstr>Business Research and Cultural Dimensions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approach in Saudi Arabia Student’s Name  University</dc:title>
  <dc:creator>Windows User</dc:creator>
  <cp:lastModifiedBy>Windows User</cp:lastModifiedBy>
  <cp:revision>6</cp:revision>
  <dcterms:created xsi:type="dcterms:W3CDTF">2019-11-25T06:19:31Z</dcterms:created>
  <dcterms:modified xsi:type="dcterms:W3CDTF">2019-11-25T06:42:35Z</dcterms:modified>
</cp:coreProperties>
</file>